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1" r:id="rId8"/>
    <p:sldId id="260" r:id="rId9"/>
    <p:sldId id="271" r:id="rId10"/>
    <p:sldId id="262" r:id="rId11"/>
    <p:sldId id="264" r:id="rId12"/>
    <p:sldId id="263" r:id="rId13"/>
    <p:sldId id="272" r:id="rId14"/>
    <p:sldId id="265" r:id="rId15"/>
    <p:sldId id="267" r:id="rId16"/>
    <p:sldId id="266" r:id="rId17"/>
    <p:sldId id="268" r:id="rId18"/>
  </p:sldIdLst>
  <p:sldSz cx="12192000" cy="6858000"/>
  <p:notesSz cx="6858000" cy="9144000"/>
  <p:embeddedFontLst>
    <p:embeddedFont>
      <p:font typeface="Aa小南瓜" panose="03000502000000000000" charset="-122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  <p:embeddedFont>
      <p:font typeface="微软雅黑" panose="020B0503020204020204" charset="-122"/>
      <p:regular r:id="rId27"/>
    </p:embeddedFont>
    <p:embeddedFont>
      <p:font typeface="Calibri Light" panose="020F0302020204030204" charset="0"/>
      <p:regular r:id="rId28"/>
      <p:italic r:id="rId2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B8AF"/>
    <a:srgbClr val="705D50"/>
    <a:srgbClr val="957D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590a179b3ece38cbd5addbf03e9396ed"/>
          <p:cNvPicPr>
            <a:picLocks noChangeAspect="1"/>
          </p:cNvPicPr>
          <p:nvPr/>
        </p:nvPicPr>
        <p:blipFill>
          <a:blip r:embed="rId1">
            <a:lum bright="-30000"/>
          </a:blip>
          <a:srcRect b="13548"/>
          <a:stretch>
            <a:fillRect/>
          </a:stretch>
        </p:blipFill>
        <p:spPr>
          <a:xfrm>
            <a:off x="-18415" y="-559435"/>
            <a:ext cx="5934710" cy="743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28920" y="1790065"/>
            <a:ext cx="598360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日系简约清新</a:t>
            </a:r>
            <a:endParaRPr lang="zh-CN" altLang="en-US" sz="5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  <a:p>
            <a:r>
              <a:rPr lang="zh-CN" altLang="en-US" sz="5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龙猫卡通动漫模板</a:t>
            </a:r>
            <a:endParaRPr lang="zh-CN" altLang="en-US" sz="5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51170" y="3543300"/>
            <a:ext cx="598360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日系は簡素で清らかである</a:t>
            </a:r>
            <a:endParaRPr lang="zh-CN" altLang="en-US" sz="2800" b="1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  <a:p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竜猫アニメのテンプレート</a:t>
            </a:r>
            <a:endParaRPr lang="zh-CN" altLang="en-US" sz="2800" b="1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3c5f93da720a777097f9a5cbdd3f53c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58375" y="5260975"/>
            <a:ext cx="2178685" cy="1633855"/>
          </a:xfrm>
          <a:prstGeom prst="rect">
            <a:avLst/>
          </a:prstGeom>
        </p:spPr>
      </p:pic>
      <p:pic>
        <p:nvPicPr>
          <p:cNvPr id="3" name="图片 2" descr="590a179b3ece38cbd5addbf03e9396ed"/>
          <p:cNvPicPr>
            <a:picLocks noChangeAspect="1"/>
          </p:cNvPicPr>
          <p:nvPr/>
        </p:nvPicPr>
        <p:blipFill>
          <a:blip r:embed="rId2">
            <a:lum bright="-18000"/>
          </a:blip>
          <a:srcRect l="69282" t="60348" r="1571" b="8007"/>
          <a:stretch>
            <a:fillRect/>
          </a:stretch>
        </p:blipFill>
        <p:spPr>
          <a:xfrm flipH="1">
            <a:off x="50165" y="3648710"/>
            <a:ext cx="2061845" cy="3246120"/>
          </a:xfrm>
          <a:prstGeom prst="rect">
            <a:avLst/>
          </a:prstGeom>
        </p:spPr>
      </p:pic>
      <p:sp>
        <p:nvSpPr>
          <p:cNvPr id="5" name="菱形 4"/>
          <p:cNvSpPr/>
          <p:nvPr/>
        </p:nvSpPr>
        <p:spPr>
          <a:xfrm rot="16200000">
            <a:off x="2977515" y="4476750"/>
            <a:ext cx="933450" cy="762000"/>
          </a:xfrm>
          <a:prstGeom prst="diamond">
            <a:avLst/>
          </a:prstGeom>
          <a:solidFill>
            <a:srgbClr val="957D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155380"/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6" name="菱形 5"/>
          <p:cNvSpPr/>
          <p:nvPr/>
        </p:nvSpPr>
        <p:spPr>
          <a:xfrm rot="16200000">
            <a:off x="4006215" y="4476750"/>
            <a:ext cx="933450" cy="762000"/>
          </a:xfrm>
          <a:prstGeom prst="diamond">
            <a:avLst/>
          </a:prstGeom>
          <a:noFill/>
          <a:ln>
            <a:solidFill>
              <a:srgbClr val="705D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9352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155380"/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7" name="菱形 6"/>
          <p:cNvSpPr/>
          <p:nvPr/>
        </p:nvSpPr>
        <p:spPr>
          <a:xfrm rot="16200000">
            <a:off x="4939665" y="4476750"/>
            <a:ext cx="933450" cy="762000"/>
          </a:xfrm>
          <a:prstGeom prst="diamond">
            <a:avLst/>
          </a:prstGeom>
          <a:solidFill>
            <a:srgbClr val="957D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155380"/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8" name="菱形 7"/>
          <p:cNvSpPr/>
          <p:nvPr/>
        </p:nvSpPr>
        <p:spPr>
          <a:xfrm rot="16200000">
            <a:off x="5930265" y="4476750"/>
            <a:ext cx="933450" cy="762000"/>
          </a:xfrm>
          <a:prstGeom prst="diamond">
            <a:avLst/>
          </a:prstGeom>
          <a:noFill/>
          <a:ln>
            <a:solidFill>
              <a:srgbClr val="705D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9352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155380"/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9" name="菱形 8"/>
          <p:cNvSpPr/>
          <p:nvPr/>
        </p:nvSpPr>
        <p:spPr>
          <a:xfrm rot="16200000">
            <a:off x="6958965" y="4476750"/>
            <a:ext cx="933450" cy="762000"/>
          </a:xfrm>
          <a:prstGeom prst="diamond">
            <a:avLst/>
          </a:prstGeom>
          <a:solidFill>
            <a:srgbClr val="957D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155380"/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0" name="菱形 9"/>
          <p:cNvSpPr/>
          <p:nvPr/>
        </p:nvSpPr>
        <p:spPr>
          <a:xfrm rot="16200000">
            <a:off x="7892415" y="4476750"/>
            <a:ext cx="933450" cy="762000"/>
          </a:xfrm>
          <a:prstGeom prst="diamond">
            <a:avLst/>
          </a:prstGeom>
          <a:noFill/>
          <a:ln>
            <a:solidFill>
              <a:srgbClr val="705D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93520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155380"/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480185" y="1846580"/>
            <a:ext cx="8650605" cy="1591945"/>
            <a:chOff x="-2900" y="2798"/>
            <a:chExt cx="13623" cy="2507"/>
          </a:xfrm>
        </p:grpSpPr>
        <p:sp>
          <p:nvSpPr>
            <p:cNvPr id="17" name="文本框 16"/>
            <p:cNvSpPr txBox="1"/>
            <p:nvPr/>
          </p:nvSpPr>
          <p:spPr>
            <a:xfrm>
              <a:off x="-2900" y="3853"/>
              <a:ext cx="13623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Aa小南瓜" panose="03000502000000000000" charset="-122"/>
                  <a:ea typeface="Aa小南瓜" panose="03000502000000000000" charset="-122"/>
                  <a:sym typeface="+mn-ea"/>
                </a:rPr>
                <a:t>ここに内容を入力する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a小南瓜" panose="03000502000000000000" charset="-122"/>
                  <a:ea typeface="Aa小南瓜" panose="03000502000000000000" charset="-122"/>
                  <a:cs typeface="Arial" panose="020B0604020202020204" pitchFamily="34" charset="0"/>
                  <a:sym typeface="+mn-ea"/>
                </a:rPr>
                <a:t>速い茶色のキツネは怠惰な犬を飛び越える。速い茶色のキツネは怠惰な犬を飛び越える。速い茶色のキツネは怠惰な犬を飛び越える。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endParaRPr>
            </a:p>
            <a:p>
              <a:pPr algn="l"/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367" y="2798"/>
              <a:ext cx="5088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a小南瓜" panose="03000502000000000000" charset="-122"/>
                  <a:ea typeface="Aa小南瓜" panose="03000502000000000000" charset="-122"/>
                  <a:sym typeface="+mn-ea"/>
                </a:rPr>
                <a:t>ここに内容を入力する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361902e0726033f9e9c373dfd363712e"/>
          <p:cNvPicPr>
            <a:picLocks noChangeAspect="1"/>
          </p:cNvPicPr>
          <p:nvPr/>
        </p:nvPicPr>
        <p:blipFill>
          <a:blip r:embed="rId1">
            <a:lum bright="-24000"/>
          </a:blip>
          <a:stretch>
            <a:fillRect/>
          </a:stretch>
        </p:blipFill>
        <p:spPr>
          <a:xfrm>
            <a:off x="3888740" y="3384550"/>
            <a:ext cx="4608830" cy="312483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271135" y="641350"/>
            <a:ext cx="1844675" cy="34474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/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在此输入标题ここでタイトルを入力する</a:t>
            </a:r>
            <a:endParaRPr lang="zh-CN" altLang="en-US" sz="36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746760" y="314325"/>
            <a:ext cx="10675620" cy="6052820"/>
          </a:xfrm>
          <a:prstGeom prst="rect">
            <a:avLst/>
          </a:prstGeom>
          <a:noFill/>
          <a:ln w="76200">
            <a:solidFill>
              <a:schemeClr val="bg1">
                <a:alpha val="79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3c5f93da720a777097f9a5cbdd3f53c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58375" y="5260975"/>
            <a:ext cx="2178685" cy="1633855"/>
          </a:xfrm>
          <a:prstGeom prst="rect">
            <a:avLst/>
          </a:prstGeom>
        </p:spPr>
      </p:pic>
      <p:pic>
        <p:nvPicPr>
          <p:cNvPr id="3" name="图片 2" descr="590a179b3ece38cbd5addbf03e9396ed"/>
          <p:cNvPicPr>
            <a:picLocks noChangeAspect="1"/>
          </p:cNvPicPr>
          <p:nvPr/>
        </p:nvPicPr>
        <p:blipFill>
          <a:blip r:embed="rId2">
            <a:lum bright="-30000"/>
          </a:blip>
          <a:srcRect b="49816"/>
          <a:stretch>
            <a:fillRect/>
          </a:stretch>
        </p:blipFill>
        <p:spPr>
          <a:xfrm>
            <a:off x="-5715" y="1754505"/>
            <a:ext cx="7073900" cy="514794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866140" y="314325"/>
            <a:ext cx="1290320" cy="2155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在此输入标题ここでタイトルを入力する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949065" y="1800225"/>
            <a:ext cx="2398395" cy="30816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  <a:p>
            <a:pPr algn="l"/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pPr algn="l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速い茶色のキツネは怠惰な犬を飛び越える。速い茶色のキツネは怠惰な犬を飛び越える。速い茶色のキツネは怠惰な犬を飛び越える。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pPr algn="l"/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949065" y="1494790"/>
            <a:ext cx="2632710" cy="3691890"/>
          </a:xfrm>
          <a:prstGeom prst="rect">
            <a:avLst/>
          </a:prstGeom>
          <a:noFill/>
          <a:ln>
            <a:solidFill>
              <a:srgbClr val="C6B8A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90640F">
                    <a:alpha val="54000"/>
                  </a:srgb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068185" y="1494790"/>
            <a:ext cx="2632710" cy="3691890"/>
          </a:xfrm>
          <a:prstGeom prst="rect">
            <a:avLst/>
          </a:prstGeom>
          <a:noFill/>
          <a:ln>
            <a:solidFill>
              <a:srgbClr val="C6B8A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90640F">
                    <a:alpha val="54000"/>
                  </a:srgb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85025" y="1800225"/>
            <a:ext cx="2398395" cy="308165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  <a:p>
            <a:pPr algn="l"/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pPr algn="l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速い茶色のキツネは怠惰な犬を飛び越える。速い茶色のキツネは怠惰な犬を飛び越える。速い茶色のキツネは怠惰な犬を飛び越える。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pPr algn="l"/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276350" y="1047750"/>
            <a:ext cx="9639300" cy="4762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361902e0726033f9e9c373dfd363712e"/>
          <p:cNvPicPr>
            <a:picLocks noChangeAspect="1"/>
          </p:cNvPicPr>
          <p:nvPr/>
        </p:nvPicPr>
        <p:blipFill>
          <a:blip r:embed="rId1">
            <a:lum bright="-24000"/>
          </a:blip>
          <a:srcRect b="29262"/>
          <a:stretch>
            <a:fillRect/>
          </a:stretch>
        </p:blipFill>
        <p:spPr>
          <a:xfrm>
            <a:off x="3791585" y="3599815"/>
            <a:ext cx="4608830" cy="22104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365500" y="1561465"/>
            <a:ext cx="3876040" cy="2038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のキツネは怠惰な犬を飛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のキツネは怠惰な犬を飛び越える。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速い茶色のキツネは怠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惰な犬を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飛び越える。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41540" y="1561465"/>
            <a:ext cx="1659890" cy="15055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590a179b3ece38cbd5addbf03e9396ed"/>
          <p:cNvPicPr>
            <a:picLocks noChangeAspect="1"/>
          </p:cNvPicPr>
          <p:nvPr/>
        </p:nvPicPr>
        <p:blipFill>
          <a:blip r:embed="rId1">
            <a:lum bright="-18000"/>
          </a:blip>
          <a:srcRect l="69282" t="60348" r="1571" b="8007"/>
          <a:stretch>
            <a:fillRect/>
          </a:stretch>
        </p:blipFill>
        <p:spPr>
          <a:xfrm flipH="1">
            <a:off x="50165" y="3648710"/>
            <a:ext cx="2061845" cy="3246120"/>
          </a:xfrm>
          <a:prstGeom prst="rect">
            <a:avLst/>
          </a:prstGeom>
        </p:spPr>
      </p:pic>
      <p:pic>
        <p:nvPicPr>
          <p:cNvPr id="4" name="图片 3" descr="3c5f93da720a777097f9a5cbdd3f53c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8375" y="5260975"/>
            <a:ext cx="2178685" cy="1633855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 rot="16200000">
            <a:off x="5564188" y="1159193"/>
            <a:ext cx="1151255" cy="6877050"/>
            <a:chOff x="8565" y="-15"/>
            <a:chExt cx="1813" cy="10830"/>
          </a:xfrm>
        </p:grpSpPr>
        <p:sp>
          <p:nvSpPr>
            <p:cNvPr id="2" name="矩形 1"/>
            <p:cNvSpPr/>
            <p:nvPr/>
          </p:nvSpPr>
          <p:spPr>
            <a:xfrm>
              <a:off x="9396" y="-15"/>
              <a:ext cx="119" cy="10830"/>
            </a:xfrm>
            <a:prstGeom prst="rect">
              <a:avLst/>
            </a:prstGeom>
            <a:solidFill>
              <a:srgbClr val="3428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8931" y="670"/>
              <a:ext cx="1050" cy="1050"/>
            </a:xfrm>
            <a:prstGeom prst="ellipse">
              <a:avLst/>
            </a:prstGeom>
            <a:solidFill>
              <a:srgbClr val="957D6A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8748" y="2629"/>
              <a:ext cx="1336" cy="1336"/>
            </a:xfrm>
            <a:prstGeom prst="ellipse">
              <a:avLst/>
            </a:prstGeom>
            <a:solidFill>
              <a:srgbClr val="705D50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8565" y="4425"/>
              <a:ext cx="1813" cy="1813"/>
            </a:xfrm>
            <a:prstGeom prst="ellipse">
              <a:avLst/>
            </a:prstGeom>
            <a:solidFill>
              <a:srgbClr val="957D6A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8895" y="6851"/>
              <a:ext cx="1121" cy="1121"/>
            </a:xfrm>
            <a:prstGeom prst="ellipse">
              <a:avLst/>
            </a:prstGeom>
            <a:solidFill>
              <a:srgbClr val="705D50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8826" y="8736"/>
              <a:ext cx="1258" cy="1258"/>
            </a:xfrm>
            <a:prstGeom prst="ellipse">
              <a:avLst/>
            </a:prstGeom>
            <a:solidFill>
              <a:srgbClr val="957D6A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132840" y="1484630"/>
            <a:ext cx="9926320" cy="1687195"/>
            <a:chOff x="-3747" y="2798"/>
            <a:chExt cx="15632" cy="2657"/>
          </a:xfrm>
        </p:grpSpPr>
        <p:sp>
          <p:nvSpPr>
            <p:cNvPr id="12" name="文本框 11"/>
            <p:cNvSpPr txBox="1"/>
            <p:nvPr/>
          </p:nvSpPr>
          <p:spPr>
            <a:xfrm>
              <a:off x="-3747" y="4003"/>
              <a:ext cx="15632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a小南瓜" panose="03000502000000000000" charset="-122"/>
                  <a:ea typeface="Aa小南瓜" panose="03000502000000000000" charset="-122"/>
                  <a:cs typeface="Arial" panose="020B0604020202020204" pitchFamily="34" charset="0"/>
                  <a:sym typeface="+mn-ea"/>
                </a:rPr>
                <a:t>速い茶色のキツネは怠惰な犬を飛び越える。速い茶色のキツネは怠惰な犬を飛び越える。速い茶色のキツネは怠惰な犬を飛び越える。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endParaRPr>
            </a:p>
            <a:p>
              <a:pPr algn="l"/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367" y="2798"/>
              <a:ext cx="5088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a小南瓜" panose="03000502000000000000" charset="-122"/>
                  <a:ea typeface="Aa小南瓜" panose="03000502000000000000" charset="-122"/>
                  <a:sym typeface="+mn-ea"/>
                </a:rPr>
                <a:t>ここに内容を入力する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590a179b3ece38cbd5addbf03e9396ed"/>
          <p:cNvPicPr>
            <a:picLocks noChangeAspect="1"/>
          </p:cNvPicPr>
          <p:nvPr/>
        </p:nvPicPr>
        <p:blipFill>
          <a:blip r:embed="rId1">
            <a:lum bright="-30000"/>
          </a:blip>
          <a:srcRect b="13548"/>
          <a:stretch>
            <a:fillRect/>
          </a:stretch>
        </p:blipFill>
        <p:spPr>
          <a:xfrm>
            <a:off x="-18415" y="-559435"/>
            <a:ext cx="5934710" cy="74396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722620" y="3821430"/>
            <a:ext cx="59836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ありがとうございます</a:t>
            </a:r>
            <a:endParaRPr lang="zh-CN" altLang="en-US" sz="2800" b="1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722620" y="2499360"/>
            <a:ext cx="598360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谢谢观看</a:t>
            </a:r>
            <a:endParaRPr lang="zh-CN" altLang="en-US" sz="80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361902e0726033f9e9c373dfd363712e"/>
          <p:cNvPicPr>
            <a:picLocks noChangeAspect="1"/>
          </p:cNvPicPr>
          <p:nvPr/>
        </p:nvPicPr>
        <p:blipFill>
          <a:blip r:embed="rId1">
            <a:lum bright="-24000"/>
          </a:blip>
          <a:stretch>
            <a:fillRect/>
          </a:stretch>
        </p:blipFill>
        <p:spPr>
          <a:xfrm>
            <a:off x="3717925" y="3566160"/>
            <a:ext cx="4608830" cy="31248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542915" y="890905"/>
            <a:ext cx="1106170" cy="21075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60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目录</a:t>
            </a:r>
            <a:endParaRPr lang="zh-CN" altLang="en-US" sz="60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42598" y="2482215"/>
            <a:ext cx="109664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CONTENT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25830" y="1713865"/>
            <a:ext cx="9810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壹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340485" y="2482215"/>
            <a:ext cx="152400" cy="152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86155" y="2777490"/>
            <a:ext cx="859790" cy="24993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a小南瓜" panose="03000502000000000000" charset="-122"/>
              </a:rPr>
              <a:t>在此输入标题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a小南瓜" panose="03000502000000000000" charset="-122"/>
            </a:endParaRPr>
          </a:p>
          <a:p>
            <a:r>
              <a:rPr lang="en-US" altLang="zh-CN" sz="1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a小南瓜" panose="03000502000000000000" charset="-122"/>
                <a:sym typeface="+mn-ea"/>
              </a:rPr>
              <a:t>TITLE HERE</a:t>
            </a:r>
            <a:endParaRPr lang="en-US" altLang="zh-CN" sz="1600" spc="3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a小南瓜" panose="03000502000000000000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150870" y="650240"/>
            <a:ext cx="9810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贰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565525" y="1418590"/>
            <a:ext cx="152400" cy="152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11195" y="1713865"/>
            <a:ext cx="859790" cy="24993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a小南瓜" panose="03000502000000000000" charset="-122"/>
              </a:rPr>
              <a:t>在此输入标题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a小南瓜" panose="03000502000000000000" charset="-122"/>
            </a:endParaRPr>
          </a:p>
          <a:p>
            <a:r>
              <a:rPr lang="en-US" altLang="zh-CN" sz="1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a小南瓜" panose="03000502000000000000" charset="-122"/>
                <a:sym typeface="+mn-ea"/>
              </a:rPr>
              <a:t>TITLE HERE</a:t>
            </a:r>
            <a:endParaRPr lang="en-US" altLang="zh-CN" sz="1600" spc="3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a小南瓜" panose="03000502000000000000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10550" y="650240"/>
            <a:ext cx="9810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叁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8625205" y="1418590"/>
            <a:ext cx="152400" cy="152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270875" y="1713865"/>
            <a:ext cx="859790" cy="24993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a小南瓜" panose="03000502000000000000" charset="-122"/>
              </a:rPr>
              <a:t>在此输入标题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a小南瓜" panose="03000502000000000000" charset="-122"/>
            </a:endParaRPr>
          </a:p>
          <a:p>
            <a:r>
              <a:rPr lang="en-US" altLang="zh-CN" sz="1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a小南瓜" panose="03000502000000000000" charset="-122"/>
                <a:sym typeface="+mn-ea"/>
              </a:rPr>
              <a:t>TITLE HERE</a:t>
            </a:r>
            <a:endParaRPr lang="en-US" altLang="zh-CN" sz="1600" spc="3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a小南瓜" panose="03000502000000000000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229850" y="1703070"/>
            <a:ext cx="9810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肆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0644505" y="2471420"/>
            <a:ext cx="152400" cy="152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290175" y="2766695"/>
            <a:ext cx="859790" cy="24993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a小南瓜" panose="03000502000000000000" charset="-122"/>
              </a:rPr>
              <a:t>在此输入标题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a小南瓜" panose="03000502000000000000" charset="-122"/>
            </a:endParaRPr>
          </a:p>
          <a:p>
            <a:r>
              <a:rPr lang="en-US" altLang="zh-CN" sz="1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a小南瓜" panose="03000502000000000000" charset="-122"/>
                <a:sym typeface="+mn-ea"/>
              </a:rPr>
              <a:t>TITLE HERE</a:t>
            </a:r>
            <a:endParaRPr lang="en-US" altLang="zh-CN" sz="1600" spc="3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a小南瓜" panose="03000502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361902e0726033f9e9c373dfd363712e"/>
          <p:cNvPicPr>
            <a:picLocks noChangeAspect="1"/>
          </p:cNvPicPr>
          <p:nvPr/>
        </p:nvPicPr>
        <p:blipFill>
          <a:blip r:embed="rId1">
            <a:lum bright="-24000"/>
          </a:blip>
          <a:stretch>
            <a:fillRect/>
          </a:stretch>
        </p:blipFill>
        <p:spPr>
          <a:xfrm>
            <a:off x="3888740" y="3384550"/>
            <a:ext cx="4608830" cy="312483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271135" y="641350"/>
            <a:ext cx="1844675" cy="34474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/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在此输入标题ここでタイトルを入力する</a:t>
            </a:r>
            <a:endParaRPr lang="zh-CN" altLang="en-US" sz="36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746760" y="314325"/>
            <a:ext cx="10675620" cy="6052820"/>
          </a:xfrm>
          <a:prstGeom prst="rect">
            <a:avLst/>
          </a:prstGeom>
          <a:noFill/>
          <a:ln w="76200">
            <a:solidFill>
              <a:schemeClr val="bg1">
                <a:alpha val="79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3c5f93da720a777097f9a5cbdd3f53c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58375" y="5260975"/>
            <a:ext cx="2178685" cy="1633855"/>
          </a:xfrm>
          <a:prstGeom prst="rect">
            <a:avLst/>
          </a:prstGeom>
        </p:spPr>
      </p:pic>
      <p:pic>
        <p:nvPicPr>
          <p:cNvPr id="3" name="图片 2" descr="590a179b3ece38cbd5addbf03e9396ed"/>
          <p:cNvPicPr>
            <a:picLocks noChangeAspect="1"/>
          </p:cNvPicPr>
          <p:nvPr/>
        </p:nvPicPr>
        <p:blipFill>
          <a:blip r:embed="rId2">
            <a:lum bright="-30000"/>
          </a:blip>
          <a:srcRect b="49816"/>
          <a:stretch>
            <a:fillRect/>
          </a:stretch>
        </p:blipFill>
        <p:spPr>
          <a:xfrm>
            <a:off x="-5715" y="1754505"/>
            <a:ext cx="7073900" cy="514794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866140" y="314325"/>
            <a:ext cx="1290320" cy="2155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在此输入标题ここでタイトルを入力する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3" name="1"/>
          <p:cNvSpPr/>
          <p:nvPr/>
        </p:nvSpPr>
        <p:spPr>
          <a:xfrm flipH="1">
            <a:off x="6229754" y="4328580"/>
            <a:ext cx="1049337" cy="990600"/>
          </a:xfrm>
          <a:prstGeom prst="ellipse">
            <a:avLst/>
          </a:prstGeom>
          <a:solidFill>
            <a:srgbClr val="957D6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333D86"/>
              </a:solidFill>
            </a:endParaRPr>
          </a:p>
        </p:txBody>
      </p:sp>
      <p:sp>
        <p:nvSpPr>
          <p:cNvPr id="9" name="2"/>
          <p:cNvSpPr/>
          <p:nvPr/>
        </p:nvSpPr>
        <p:spPr>
          <a:xfrm flipH="1">
            <a:off x="8165438" y="4328580"/>
            <a:ext cx="1049337" cy="990600"/>
          </a:xfrm>
          <a:prstGeom prst="ellipse">
            <a:avLst/>
          </a:prstGeom>
          <a:solidFill>
            <a:srgbClr val="705D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333D86"/>
              </a:solidFill>
            </a:endParaRPr>
          </a:p>
        </p:txBody>
      </p:sp>
      <p:grpSp>
        <p:nvGrpSpPr>
          <p:cNvPr id="10" name="标记"/>
          <p:cNvGrpSpPr/>
          <p:nvPr/>
        </p:nvGrpSpPr>
        <p:grpSpPr>
          <a:xfrm>
            <a:off x="8501553" y="4635364"/>
            <a:ext cx="377032" cy="377032"/>
            <a:chOff x="1987550" y="6086475"/>
            <a:chExt cx="754063" cy="754063"/>
          </a:xfrm>
          <a:solidFill>
            <a:schemeClr val="bg1"/>
          </a:solidFill>
          <a:effectLst/>
        </p:grpSpPr>
        <p:sp>
          <p:nvSpPr>
            <p:cNvPr id="11" name="稻壳儿春秋广告/盗版必究        原创来源：http://chn.docer.com/works?userid=199329941#!/work_time"/>
            <p:cNvSpPr/>
            <p:nvPr/>
          </p:nvSpPr>
          <p:spPr bwMode="auto">
            <a:xfrm>
              <a:off x="2095500" y="6194425"/>
              <a:ext cx="71438" cy="71438"/>
            </a:xfrm>
            <a:custGeom>
              <a:avLst/>
              <a:gdLst>
                <a:gd name="T0" fmla="*/ 16 w 19"/>
                <a:gd name="T1" fmla="*/ 16 h 19"/>
                <a:gd name="T2" fmla="*/ 16 w 19"/>
                <a:gd name="T3" fmla="*/ 4 h 19"/>
                <a:gd name="T4" fmla="*/ 4 w 19"/>
                <a:gd name="T5" fmla="*/ 4 h 19"/>
                <a:gd name="T6" fmla="*/ 4 w 19"/>
                <a:gd name="T7" fmla="*/ 16 h 19"/>
                <a:gd name="T8" fmla="*/ 16 w 19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6" y="16"/>
                  </a:moveTo>
                  <a:cubicBezTo>
                    <a:pt x="19" y="12"/>
                    <a:pt x="19" y="7"/>
                    <a:pt x="16" y="4"/>
                  </a:cubicBezTo>
                  <a:cubicBezTo>
                    <a:pt x="12" y="0"/>
                    <a:pt x="7" y="0"/>
                    <a:pt x="4" y="4"/>
                  </a:cubicBezTo>
                  <a:cubicBezTo>
                    <a:pt x="0" y="7"/>
                    <a:pt x="0" y="12"/>
                    <a:pt x="4" y="16"/>
                  </a:cubicBezTo>
                  <a:cubicBezTo>
                    <a:pt x="7" y="19"/>
                    <a:pt x="12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333D86"/>
                </a:solidFill>
              </a:endParaRPr>
            </a:p>
          </p:txBody>
        </p:sp>
        <p:sp>
          <p:nvSpPr>
            <p:cNvPr id="6" name="稻壳儿春秋广告/盗版必究        原创来源：http://chn.docer.com/works?userid=199329941#!/work_time"/>
            <p:cNvSpPr>
              <a:spLocks noEditPoints="1"/>
            </p:cNvSpPr>
            <p:nvPr/>
          </p:nvSpPr>
          <p:spPr bwMode="auto">
            <a:xfrm>
              <a:off x="1987550" y="6086475"/>
              <a:ext cx="754063" cy="754063"/>
            </a:xfrm>
            <a:custGeom>
              <a:avLst/>
              <a:gdLst>
                <a:gd name="T0" fmla="*/ 198 w 201"/>
                <a:gd name="T1" fmla="*/ 116 h 201"/>
                <a:gd name="T2" fmla="*/ 106 w 201"/>
                <a:gd name="T3" fmla="*/ 25 h 201"/>
                <a:gd name="T4" fmla="*/ 91 w 201"/>
                <a:gd name="T5" fmla="*/ 15 h 201"/>
                <a:gd name="T6" fmla="*/ 54 w 201"/>
                <a:gd name="T7" fmla="*/ 2 h 201"/>
                <a:gd name="T8" fmla="*/ 38 w 201"/>
                <a:gd name="T9" fmla="*/ 6 h 201"/>
                <a:gd name="T10" fmla="*/ 6 w 201"/>
                <a:gd name="T11" fmla="*/ 38 h 201"/>
                <a:gd name="T12" fmla="*/ 2 w 201"/>
                <a:gd name="T13" fmla="*/ 54 h 201"/>
                <a:gd name="T14" fmla="*/ 15 w 201"/>
                <a:gd name="T15" fmla="*/ 91 h 201"/>
                <a:gd name="T16" fmla="*/ 25 w 201"/>
                <a:gd name="T17" fmla="*/ 106 h 201"/>
                <a:gd name="T18" fmla="*/ 116 w 201"/>
                <a:gd name="T19" fmla="*/ 198 h 201"/>
                <a:gd name="T20" fmla="*/ 129 w 201"/>
                <a:gd name="T21" fmla="*/ 198 h 201"/>
                <a:gd name="T22" fmla="*/ 198 w 201"/>
                <a:gd name="T23" fmla="*/ 129 h 201"/>
                <a:gd name="T24" fmla="*/ 198 w 201"/>
                <a:gd name="T25" fmla="*/ 116 h 201"/>
                <a:gd name="T26" fmla="*/ 29 w 201"/>
                <a:gd name="T27" fmla="*/ 29 h 201"/>
                <a:gd name="T28" fmla="*/ 48 w 201"/>
                <a:gd name="T29" fmla="*/ 29 h 201"/>
                <a:gd name="T30" fmla="*/ 48 w 201"/>
                <a:gd name="T31" fmla="*/ 48 h 201"/>
                <a:gd name="T32" fmla="*/ 29 w 201"/>
                <a:gd name="T33" fmla="*/ 48 h 201"/>
                <a:gd name="T34" fmla="*/ 29 w 201"/>
                <a:gd name="T35" fmla="*/ 29 h 201"/>
                <a:gd name="T36" fmla="*/ 180 w 201"/>
                <a:gd name="T37" fmla="*/ 126 h 201"/>
                <a:gd name="T38" fmla="*/ 126 w 201"/>
                <a:gd name="T39" fmla="*/ 180 h 201"/>
                <a:gd name="T40" fmla="*/ 118 w 201"/>
                <a:gd name="T41" fmla="*/ 180 h 201"/>
                <a:gd name="T42" fmla="*/ 32 w 201"/>
                <a:gd name="T43" fmla="*/ 95 h 201"/>
                <a:gd name="T44" fmla="*/ 32 w 201"/>
                <a:gd name="T45" fmla="*/ 86 h 201"/>
                <a:gd name="T46" fmla="*/ 86 w 201"/>
                <a:gd name="T47" fmla="*/ 32 h 201"/>
                <a:gd name="T48" fmla="*/ 95 w 201"/>
                <a:gd name="T49" fmla="*/ 32 h 201"/>
                <a:gd name="T50" fmla="*/ 180 w 201"/>
                <a:gd name="T51" fmla="*/ 118 h 201"/>
                <a:gd name="T52" fmla="*/ 180 w 201"/>
                <a:gd name="T53" fmla="*/ 12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1" h="201">
                  <a:moveTo>
                    <a:pt x="198" y="116"/>
                  </a:moveTo>
                  <a:cubicBezTo>
                    <a:pt x="106" y="25"/>
                    <a:pt x="106" y="25"/>
                    <a:pt x="106" y="25"/>
                  </a:cubicBezTo>
                  <a:cubicBezTo>
                    <a:pt x="103" y="21"/>
                    <a:pt x="96" y="17"/>
                    <a:pt x="91" y="15"/>
                  </a:cubicBezTo>
                  <a:cubicBezTo>
                    <a:pt x="54" y="2"/>
                    <a:pt x="54" y="2"/>
                    <a:pt x="54" y="2"/>
                  </a:cubicBezTo>
                  <a:cubicBezTo>
                    <a:pt x="49" y="0"/>
                    <a:pt x="42" y="2"/>
                    <a:pt x="38" y="6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2" y="42"/>
                    <a:pt x="0" y="49"/>
                    <a:pt x="2" y="54"/>
                  </a:cubicBezTo>
                  <a:cubicBezTo>
                    <a:pt x="15" y="91"/>
                    <a:pt x="15" y="91"/>
                    <a:pt x="15" y="91"/>
                  </a:cubicBezTo>
                  <a:cubicBezTo>
                    <a:pt x="17" y="96"/>
                    <a:pt x="21" y="103"/>
                    <a:pt x="25" y="106"/>
                  </a:cubicBezTo>
                  <a:cubicBezTo>
                    <a:pt x="116" y="198"/>
                    <a:pt x="116" y="198"/>
                    <a:pt x="116" y="198"/>
                  </a:cubicBezTo>
                  <a:cubicBezTo>
                    <a:pt x="120" y="201"/>
                    <a:pt x="126" y="201"/>
                    <a:pt x="129" y="198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201" y="126"/>
                    <a:pt x="201" y="120"/>
                    <a:pt x="198" y="116"/>
                  </a:cubicBezTo>
                  <a:close/>
                  <a:moveTo>
                    <a:pt x="29" y="29"/>
                  </a:moveTo>
                  <a:cubicBezTo>
                    <a:pt x="34" y="24"/>
                    <a:pt x="43" y="24"/>
                    <a:pt x="48" y="29"/>
                  </a:cubicBezTo>
                  <a:cubicBezTo>
                    <a:pt x="53" y="34"/>
                    <a:pt x="53" y="43"/>
                    <a:pt x="48" y="48"/>
                  </a:cubicBezTo>
                  <a:cubicBezTo>
                    <a:pt x="43" y="53"/>
                    <a:pt x="34" y="53"/>
                    <a:pt x="29" y="48"/>
                  </a:cubicBezTo>
                  <a:cubicBezTo>
                    <a:pt x="24" y="43"/>
                    <a:pt x="24" y="34"/>
                    <a:pt x="29" y="29"/>
                  </a:cubicBezTo>
                  <a:close/>
                  <a:moveTo>
                    <a:pt x="180" y="126"/>
                  </a:moveTo>
                  <a:cubicBezTo>
                    <a:pt x="126" y="180"/>
                    <a:pt x="126" y="180"/>
                    <a:pt x="126" y="180"/>
                  </a:cubicBezTo>
                  <a:cubicBezTo>
                    <a:pt x="124" y="183"/>
                    <a:pt x="120" y="183"/>
                    <a:pt x="118" y="180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30" y="93"/>
                    <a:pt x="30" y="89"/>
                    <a:pt x="32" y="86"/>
                  </a:cubicBezTo>
                  <a:cubicBezTo>
                    <a:pt x="86" y="32"/>
                    <a:pt x="86" y="32"/>
                    <a:pt x="86" y="32"/>
                  </a:cubicBezTo>
                  <a:cubicBezTo>
                    <a:pt x="89" y="30"/>
                    <a:pt x="93" y="30"/>
                    <a:pt x="95" y="32"/>
                  </a:cubicBezTo>
                  <a:cubicBezTo>
                    <a:pt x="180" y="118"/>
                    <a:pt x="180" y="118"/>
                    <a:pt x="180" y="118"/>
                  </a:cubicBezTo>
                  <a:cubicBezTo>
                    <a:pt x="183" y="120"/>
                    <a:pt x="183" y="124"/>
                    <a:pt x="180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333D86"/>
                </a:solidFill>
              </a:endParaRPr>
            </a:p>
          </p:txBody>
        </p:sp>
      </p:grpSp>
      <p:grpSp>
        <p:nvGrpSpPr>
          <p:cNvPr id="20" name="锁链"/>
          <p:cNvGrpSpPr/>
          <p:nvPr/>
        </p:nvGrpSpPr>
        <p:grpSpPr>
          <a:xfrm>
            <a:off x="6533229" y="4601787"/>
            <a:ext cx="442313" cy="444186"/>
            <a:chOff x="4619626" y="2154237"/>
            <a:chExt cx="750886" cy="754064"/>
          </a:xfrm>
          <a:solidFill>
            <a:schemeClr val="bg1"/>
          </a:solidFill>
          <a:effectLst/>
        </p:grpSpPr>
        <p:sp>
          <p:nvSpPr>
            <p:cNvPr id="21" name="稻壳儿春秋广告/盗版必究        原创来源：http://chn.docer.com/works?userid=199329941#!/work_time"/>
            <p:cNvSpPr/>
            <p:nvPr/>
          </p:nvSpPr>
          <p:spPr bwMode="auto">
            <a:xfrm>
              <a:off x="4930775" y="2468563"/>
              <a:ext cx="439737" cy="439738"/>
            </a:xfrm>
            <a:custGeom>
              <a:avLst/>
              <a:gdLst>
                <a:gd name="T0" fmla="*/ 33 w 117"/>
                <a:gd name="T1" fmla="*/ 7 h 117"/>
                <a:gd name="T2" fmla="*/ 50 w 117"/>
                <a:gd name="T3" fmla="*/ 24 h 117"/>
                <a:gd name="T4" fmla="*/ 55 w 117"/>
                <a:gd name="T5" fmla="*/ 27 h 117"/>
                <a:gd name="T6" fmla="*/ 90 w 117"/>
                <a:gd name="T7" fmla="*/ 62 h 117"/>
                <a:gd name="T8" fmla="*/ 90 w 117"/>
                <a:gd name="T9" fmla="*/ 73 h 117"/>
                <a:gd name="T10" fmla="*/ 73 w 117"/>
                <a:gd name="T11" fmla="*/ 89 h 117"/>
                <a:gd name="T12" fmla="*/ 62 w 117"/>
                <a:gd name="T13" fmla="*/ 89 h 117"/>
                <a:gd name="T14" fmla="*/ 27 w 117"/>
                <a:gd name="T15" fmla="*/ 55 h 117"/>
                <a:gd name="T16" fmla="*/ 25 w 117"/>
                <a:gd name="T17" fmla="*/ 49 h 117"/>
                <a:gd name="T18" fmla="*/ 8 w 117"/>
                <a:gd name="T19" fmla="*/ 32 h 117"/>
                <a:gd name="T20" fmla="*/ 12 w 117"/>
                <a:gd name="T21" fmla="*/ 70 h 117"/>
                <a:gd name="T22" fmla="*/ 46 w 117"/>
                <a:gd name="T23" fmla="*/ 105 h 117"/>
                <a:gd name="T24" fmla="*/ 89 w 117"/>
                <a:gd name="T25" fmla="*/ 105 h 117"/>
                <a:gd name="T26" fmla="*/ 105 w 117"/>
                <a:gd name="T27" fmla="*/ 89 h 117"/>
                <a:gd name="T28" fmla="*/ 105 w 117"/>
                <a:gd name="T29" fmla="*/ 46 h 117"/>
                <a:gd name="T30" fmla="*/ 70 w 117"/>
                <a:gd name="T31" fmla="*/ 11 h 117"/>
                <a:gd name="T32" fmla="*/ 33 w 117"/>
                <a:gd name="T33" fmla="*/ 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7" h="117">
                  <a:moveTo>
                    <a:pt x="33" y="7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2" y="25"/>
                    <a:pt x="54" y="25"/>
                    <a:pt x="55" y="27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3" y="65"/>
                    <a:pt x="93" y="70"/>
                    <a:pt x="90" y="73"/>
                  </a:cubicBezTo>
                  <a:cubicBezTo>
                    <a:pt x="73" y="89"/>
                    <a:pt x="73" y="89"/>
                    <a:pt x="73" y="89"/>
                  </a:cubicBezTo>
                  <a:cubicBezTo>
                    <a:pt x="70" y="93"/>
                    <a:pt x="65" y="93"/>
                    <a:pt x="62" y="89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5" y="53"/>
                    <a:pt x="25" y="51"/>
                    <a:pt x="25" y="49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0" y="44"/>
                    <a:pt x="1" y="60"/>
                    <a:pt x="12" y="70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58" y="117"/>
                    <a:pt x="77" y="117"/>
                    <a:pt x="89" y="105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17" y="77"/>
                    <a:pt x="117" y="58"/>
                    <a:pt x="105" y="46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60" y="1"/>
                    <a:pt x="44" y="0"/>
                    <a:pt x="3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333D86"/>
                </a:solidFill>
              </a:endParaRPr>
            </a:p>
          </p:txBody>
        </p:sp>
        <p:sp>
          <p:nvSpPr>
            <p:cNvPr id="22" name="稻壳儿春秋广告/盗版必究        原创来源：http://chn.docer.com/works?userid=199329941#!/work_time"/>
            <p:cNvSpPr/>
            <p:nvPr/>
          </p:nvSpPr>
          <p:spPr bwMode="auto">
            <a:xfrm>
              <a:off x="4619626" y="2154237"/>
              <a:ext cx="438150" cy="438150"/>
            </a:xfrm>
            <a:custGeom>
              <a:avLst/>
              <a:gdLst>
                <a:gd name="T0" fmla="*/ 28 w 117"/>
                <a:gd name="T1" fmla="*/ 12 h 117"/>
                <a:gd name="T2" fmla="*/ 12 w 117"/>
                <a:gd name="T3" fmla="*/ 28 h 117"/>
                <a:gd name="T4" fmla="*/ 12 w 117"/>
                <a:gd name="T5" fmla="*/ 71 h 117"/>
                <a:gd name="T6" fmla="*/ 47 w 117"/>
                <a:gd name="T7" fmla="*/ 105 h 117"/>
                <a:gd name="T8" fmla="*/ 84 w 117"/>
                <a:gd name="T9" fmla="*/ 109 h 117"/>
                <a:gd name="T10" fmla="*/ 67 w 117"/>
                <a:gd name="T11" fmla="*/ 92 h 117"/>
                <a:gd name="T12" fmla="*/ 62 w 117"/>
                <a:gd name="T13" fmla="*/ 90 h 117"/>
                <a:gd name="T14" fmla="*/ 27 w 117"/>
                <a:gd name="T15" fmla="*/ 55 h 117"/>
                <a:gd name="T16" fmla="*/ 27 w 117"/>
                <a:gd name="T17" fmla="*/ 43 h 117"/>
                <a:gd name="T18" fmla="*/ 43 w 117"/>
                <a:gd name="T19" fmla="*/ 27 h 117"/>
                <a:gd name="T20" fmla="*/ 55 w 117"/>
                <a:gd name="T21" fmla="*/ 27 h 117"/>
                <a:gd name="T22" fmla="*/ 90 w 117"/>
                <a:gd name="T23" fmla="*/ 62 h 117"/>
                <a:gd name="T24" fmla="*/ 92 w 117"/>
                <a:gd name="T25" fmla="*/ 68 h 117"/>
                <a:gd name="T26" fmla="*/ 109 w 117"/>
                <a:gd name="T27" fmla="*/ 85 h 117"/>
                <a:gd name="T28" fmla="*/ 105 w 117"/>
                <a:gd name="T29" fmla="*/ 47 h 117"/>
                <a:gd name="T30" fmla="*/ 71 w 117"/>
                <a:gd name="T31" fmla="*/ 12 h 117"/>
                <a:gd name="T32" fmla="*/ 28 w 117"/>
                <a:gd name="T33" fmla="*/ 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7" h="117">
                  <a:moveTo>
                    <a:pt x="28" y="12"/>
                  </a:moveTo>
                  <a:cubicBezTo>
                    <a:pt x="12" y="28"/>
                    <a:pt x="12" y="28"/>
                    <a:pt x="12" y="28"/>
                  </a:cubicBezTo>
                  <a:cubicBezTo>
                    <a:pt x="0" y="40"/>
                    <a:pt x="0" y="59"/>
                    <a:pt x="12" y="71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57" y="116"/>
                    <a:pt x="73" y="117"/>
                    <a:pt x="84" y="109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5" y="92"/>
                    <a:pt x="63" y="91"/>
                    <a:pt x="62" y="90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4" y="52"/>
                    <a:pt x="24" y="47"/>
                    <a:pt x="27" y="43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7" y="24"/>
                    <a:pt x="52" y="24"/>
                    <a:pt x="55" y="27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2" y="64"/>
                    <a:pt x="92" y="66"/>
                    <a:pt x="92" y="68"/>
                  </a:cubicBezTo>
                  <a:cubicBezTo>
                    <a:pt x="109" y="85"/>
                    <a:pt x="109" y="85"/>
                    <a:pt x="109" y="85"/>
                  </a:cubicBezTo>
                  <a:cubicBezTo>
                    <a:pt x="117" y="73"/>
                    <a:pt x="116" y="57"/>
                    <a:pt x="105" y="47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59" y="0"/>
                    <a:pt x="40" y="0"/>
                    <a:pt x="2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333D86"/>
                </a:solidFill>
              </a:endParaRPr>
            </a:p>
          </p:txBody>
        </p:sp>
        <p:sp>
          <p:nvSpPr>
            <p:cNvPr id="23" name="稻壳儿春秋广告/盗版必究        原创来源：http://chn.docer.com/works?userid=199329941#!/work_time"/>
            <p:cNvSpPr/>
            <p:nvPr/>
          </p:nvSpPr>
          <p:spPr bwMode="auto">
            <a:xfrm>
              <a:off x="4864100" y="2397125"/>
              <a:ext cx="261937" cy="266700"/>
            </a:xfrm>
            <a:custGeom>
              <a:avLst/>
              <a:gdLst>
                <a:gd name="T0" fmla="*/ 66 w 70"/>
                <a:gd name="T1" fmla="*/ 51 h 71"/>
                <a:gd name="T2" fmla="*/ 20 w 70"/>
                <a:gd name="T3" fmla="*/ 4 h 71"/>
                <a:gd name="T4" fmla="*/ 4 w 70"/>
                <a:gd name="T5" fmla="*/ 4 h 71"/>
                <a:gd name="T6" fmla="*/ 4 w 70"/>
                <a:gd name="T7" fmla="*/ 20 h 71"/>
                <a:gd name="T8" fmla="*/ 50 w 70"/>
                <a:gd name="T9" fmla="*/ 66 h 71"/>
                <a:gd name="T10" fmla="*/ 66 w 70"/>
                <a:gd name="T11" fmla="*/ 66 h 71"/>
                <a:gd name="T12" fmla="*/ 66 w 70"/>
                <a:gd name="T13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71">
                  <a:moveTo>
                    <a:pt x="66" y="51"/>
                  </a:moveTo>
                  <a:cubicBezTo>
                    <a:pt x="20" y="4"/>
                    <a:pt x="20" y="4"/>
                    <a:pt x="20" y="4"/>
                  </a:cubicBezTo>
                  <a:cubicBezTo>
                    <a:pt x="15" y="0"/>
                    <a:pt x="8" y="0"/>
                    <a:pt x="4" y="4"/>
                  </a:cubicBezTo>
                  <a:cubicBezTo>
                    <a:pt x="0" y="9"/>
                    <a:pt x="0" y="16"/>
                    <a:pt x="4" y="20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5" y="71"/>
                    <a:pt x="62" y="71"/>
                    <a:pt x="66" y="66"/>
                  </a:cubicBezTo>
                  <a:cubicBezTo>
                    <a:pt x="70" y="62"/>
                    <a:pt x="70" y="55"/>
                    <a:pt x="66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333D86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595495" y="2425700"/>
            <a:ext cx="4619625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速い茶色のキツネは怠惰な犬を飛び越える。速い茶色のキツネは怠惰な犬を飛び越える。</a:t>
            </a: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速い茶色のキツネは怠惰な犬を飛び越える。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95495" y="1754505"/>
            <a:ext cx="299212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1276350" y="1047750"/>
            <a:ext cx="9639300" cy="4762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" name="图片 5" descr="361902e0726033f9e9c373dfd363712e"/>
          <p:cNvPicPr>
            <a:picLocks noChangeAspect="1"/>
          </p:cNvPicPr>
          <p:nvPr/>
        </p:nvPicPr>
        <p:blipFill>
          <a:blip r:embed="rId1">
            <a:lum bright="-24000"/>
          </a:blip>
          <a:srcRect b="29262"/>
          <a:stretch>
            <a:fillRect/>
          </a:stretch>
        </p:blipFill>
        <p:spPr>
          <a:xfrm>
            <a:off x="3791585" y="3599815"/>
            <a:ext cx="4608830" cy="221043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365500" y="1561465"/>
            <a:ext cx="3876040" cy="2038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のキツネは怠惰な犬を飛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のキツネは怠惰な犬を飛び越える。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速い茶色のキツネは怠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惰な犬を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飛び越える。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41540" y="1561465"/>
            <a:ext cx="1659890" cy="15055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3c5f93da720a777097f9a5cbdd3f53c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58375" y="5260975"/>
            <a:ext cx="2178685" cy="1633855"/>
          </a:xfrm>
          <a:prstGeom prst="rect">
            <a:avLst/>
          </a:prstGeom>
        </p:spPr>
      </p:pic>
      <p:pic>
        <p:nvPicPr>
          <p:cNvPr id="3" name="图片 2" descr="590a179b3ece38cbd5addbf03e9396ed"/>
          <p:cNvPicPr>
            <a:picLocks noChangeAspect="1"/>
          </p:cNvPicPr>
          <p:nvPr/>
        </p:nvPicPr>
        <p:blipFill>
          <a:blip r:embed="rId2">
            <a:lum bright="-18000"/>
          </a:blip>
          <a:srcRect l="69282" t="60348" r="1571" b="8007"/>
          <a:stretch>
            <a:fillRect/>
          </a:stretch>
        </p:blipFill>
        <p:spPr>
          <a:xfrm flipH="1">
            <a:off x="50165" y="3648710"/>
            <a:ext cx="2061845" cy="324612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132840" y="1484630"/>
            <a:ext cx="9926320" cy="1520825"/>
            <a:chOff x="-3747" y="2798"/>
            <a:chExt cx="15632" cy="2395"/>
          </a:xfrm>
        </p:grpSpPr>
        <p:sp>
          <p:nvSpPr>
            <p:cNvPr id="17" name="文本框 16"/>
            <p:cNvSpPr txBox="1"/>
            <p:nvPr/>
          </p:nvSpPr>
          <p:spPr>
            <a:xfrm>
              <a:off x="-3747" y="3741"/>
              <a:ext cx="15632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a小南瓜" panose="03000502000000000000" charset="-122"/>
                  <a:ea typeface="Aa小南瓜" panose="03000502000000000000" charset="-122"/>
                  <a:cs typeface="Arial" panose="020B0604020202020204" pitchFamily="34" charset="0"/>
                  <a:sym typeface="+mn-ea"/>
                </a:rPr>
                <a:t>速い茶色のキツネは怠惰な犬を飛び越える。速い茶色のキツネは怠惰な犬を飛び越える。速い茶色のキツネは怠惰な犬を飛び越える。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endParaRPr>
            </a:p>
            <a:p>
              <a:pPr algn="l"/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367" y="2798"/>
              <a:ext cx="5088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ctr"/>
              <a:r>
                <a:rPr lang="zh-C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Aa小南瓜" panose="03000502000000000000" charset="-122"/>
                  <a:ea typeface="Aa小南瓜" panose="03000502000000000000" charset="-122"/>
                  <a:sym typeface="+mn-ea"/>
                </a:rPr>
                <a:t>ここに内容を入力する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 rot="16200000">
            <a:off x="5957570" y="657225"/>
            <a:ext cx="75565" cy="68770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134100" y="4058285"/>
            <a:ext cx="1562100" cy="1562100"/>
          </a:xfrm>
          <a:prstGeom prst="rect">
            <a:avLst/>
          </a:prstGeom>
          <a:solidFill>
            <a:srgbClr val="705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88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572000" y="3143885"/>
            <a:ext cx="1562100" cy="1562100"/>
          </a:xfrm>
          <a:prstGeom prst="rect">
            <a:avLst/>
          </a:prstGeom>
          <a:solidFill>
            <a:srgbClr val="957D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88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361902e0726033f9e9c373dfd363712e"/>
          <p:cNvPicPr>
            <a:picLocks noChangeAspect="1"/>
          </p:cNvPicPr>
          <p:nvPr/>
        </p:nvPicPr>
        <p:blipFill>
          <a:blip r:embed="rId1">
            <a:lum bright="-24000"/>
          </a:blip>
          <a:stretch>
            <a:fillRect/>
          </a:stretch>
        </p:blipFill>
        <p:spPr>
          <a:xfrm>
            <a:off x="3888740" y="3384550"/>
            <a:ext cx="4608830" cy="312483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271135" y="641350"/>
            <a:ext cx="1844675" cy="34474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/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在此输入标题ここでタイトルを入力する</a:t>
            </a:r>
            <a:endParaRPr lang="zh-CN" altLang="en-US" sz="36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746760" y="314325"/>
            <a:ext cx="10675620" cy="6052820"/>
          </a:xfrm>
          <a:prstGeom prst="rect">
            <a:avLst/>
          </a:prstGeom>
          <a:noFill/>
          <a:ln w="76200">
            <a:solidFill>
              <a:schemeClr val="bg1">
                <a:alpha val="79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 descr="3c5f93da720a777097f9a5cbdd3f53c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58375" y="5260975"/>
            <a:ext cx="2178685" cy="1633855"/>
          </a:xfrm>
          <a:prstGeom prst="rect">
            <a:avLst/>
          </a:prstGeom>
        </p:spPr>
      </p:pic>
      <p:pic>
        <p:nvPicPr>
          <p:cNvPr id="8" name="图片 7" descr="590a179b3ece38cbd5addbf03e9396ed"/>
          <p:cNvPicPr>
            <a:picLocks noChangeAspect="1"/>
          </p:cNvPicPr>
          <p:nvPr/>
        </p:nvPicPr>
        <p:blipFill>
          <a:blip r:embed="rId2">
            <a:lum bright="-30000"/>
          </a:blip>
          <a:srcRect b="49816"/>
          <a:stretch>
            <a:fillRect/>
          </a:stretch>
        </p:blipFill>
        <p:spPr>
          <a:xfrm>
            <a:off x="-5715" y="1754505"/>
            <a:ext cx="7073900" cy="514794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866140" y="314325"/>
            <a:ext cx="1290320" cy="2155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</a:rPr>
              <a:t>在此输入标题ここでタイトルを入力する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</a:endParaRPr>
          </a:p>
        </p:txBody>
      </p:sp>
      <p:sp>
        <p:nvSpPr>
          <p:cNvPr id="24" name="1"/>
          <p:cNvSpPr>
            <a:spLocks noChangeArrowheads="1"/>
          </p:cNvSpPr>
          <p:nvPr/>
        </p:nvSpPr>
        <p:spPr bwMode="auto">
          <a:xfrm>
            <a:off x="4734561" y="1175153"/>
            <a:ext cx="589230" cy="589230"/>
          </a:xfrm>
          <a:prstGeom prst="rect">
            <a:avLst/>
          </a:prstGeom>
          <a:solidFill>
            <a:srgbClr val="957D6A"/>
          </a:solidFill>
          <a:ln w="25400"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sz="3100">
                <a:solidFill>
                  <a:schemeClr val="bg1"/>
                </a:solidFill>
                <a:latin typeface="微软雅黑" panose="020B0503020204020204" charset="-122"/>
              </a:rPr>
              <a:t>1</a:t>
            </a:r>
            <a:endParaRPr lang="en-US" sz="310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34" name="2"/>
          <p:cNvSpPr>
            <a:spLocks noChangeArrowheads="1"/>
          </p:cNvSpPr>
          <p:nvPr/>
        </p:nvSpPr>
        <p:spPr bwMode="auto">
          <a:xfrm>
            <a:off x="4734561" y="3462171"/>
            <a:ext cx="589230" cy="589230"/>
          </a:xfrm>
          <a:prstGeom prst="rect">
            <a:avLst/>
          </a:prstGeom>
          <a:solidFill>
            <a:srgbClr val="705D50"/>
          </a:solidFill>
          <a:ln w="25400"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sz="3100">
                <a:solidFill>
                  <a:schemeClr val="bg1"/>
                </a:solidFill>
                <a:latin typeface="微软雅黑" panose="020B0503020204020204" charset="-122"/>
              </a:rPr>
              <a:t>2</a:t>
            </a:r>
            <a:endParaRPr lang="en-US" sz="310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595495" y="2425700"/>
            <a:ext cx="606679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速い茶色のキツネは怠惰な犬を飛び越える。速い茶色のキツネは怠惰な犬を飛び越える。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95495" y="1935480"/>
            <a:ext cx="228981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595495" y="4677410"/>
            <a:ext cx="606679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速い茶色のキツネは怠惰な犬を飛び越える。速い茶色のキツネは怠惰な犬を飛び越える。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95495" y="4187190"/>
            <a:ext cx="228981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276350" y="1047750"/>
            <a:ext cx="9639300" cy="4762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361902e0726033f9e9c373dfd363712e"/>
          <p:cNvPicPr>
            <a:picLocks noChangeAspect="1"/>
          </p:cNvPicPr>
          <p:nvPr/>
        </p:nvPicPr>
        <p:blipFill>
          <a:blip r:embed="rId1">
            <a:lum bright="-24000"/>
          </a:blip>
          <a:srcRect b="29262"/>
          <a:stretch>
            <a:fillRect/>
          </a:stretch>
        </p:blipFill>
        <p:spPr>
          <a:xfrm>
            <a:off x="3791585" y="3599815"/>
            <a:ext cx="4608830" cy="22104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365500" y="1561465"/>
            <a:ext cx="3876040" cy="2038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のキツネは怠惰な犬を飛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のキツネは怠惰な犬を飛び越える。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速い茶色のキツネは怠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惰な犬を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cs typeface="Arial" panose="020B0604020202020204" pitchFamily="34" charset="0"/>
                <a:sym typeface="+mn-ea"/>
              </a:rPr>
              <a:t>飛び越える。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41540" y="1561465"/>
            <a:ext cx="1659890" cy="15055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a小南瓜" panose="03000502000000000000" charset="-122"/>
                <a:ea typeface="Aa小南瓜" panose="03000502000000000000" charset="-122"/>
                <a:sym typeface="+mn-ea"/>
              </a:rPr>
              <a:t>ここに内容を入力する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a小南瓜" panose="03000502000000000000" charset="-122"/>
              <a:ea typeface="Aa小南瓜" panose="03000502000000000000" charset="-122"/>
              <a:sym typeface="+mn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1019</Words>
  <Application>WPS 演示</Application>
  <PresentationFormat>宽屏</PresentationFormat>
  <Paragraphs>123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</vt:lpstr>
      <vt:lpstr>宋体</vt:lpstr>
      <vt:lpstr>Wingdings</vt:lpstr>
      <vt:lpstr>Aa小南瓜</vt:lpstr>
      <vt:lpstr>Calibri</vt:lpstr>
      <vt:lpstr>微软雅黑</vt:lpstr>
      <vt:lpstr>MS PGothic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凡</cp:lastModifiedBy>
  <cp:revision>18</cp:revision>
  <dcterms:created xsi:type="dcterms:W3CDTF">2018-10-30T02:43:00Z</dcterms:created>
  <dcterms:modified xsi:type="dcterms:W3CDTF">2019-04-23T07:43:44Z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

<file path=docProps/thumbnail.jpeg>
</file>